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85" r:id="rId3"/>
    <p:sldId id="259" r:id="rId4"/>
    <p:sldId id="258" r:id="rId5"/>
    <p:sldId id="263" r:id="rId6"/>
    <p:sldId id="262" r:id="rId7"/>
    <p:sldId id="260" r:id="rId8"/>
    <p:sldId id="264" r:id="rId9"/>
    <p:sldId id="261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76"/>
  </p:normalViewPr>
  <p:slideViewPr>
    <p:cSldViewPr snapToGrid="0">
      <p:cViewPr varScale="1">
        <p:scale>
          <a:sx n="114" d="100"/>
          <a:sy n="114" d="100"/>
        </p:scale>
        <p:origin x="180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54259-7B20-CA4B-A1A7-E48406072F6D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E2D84-572D-2D45-95D9-7B79353DA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244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54259-7B20-CA4B-A1A7-E48406072F6D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E2D84-572D-2D45-95D9-7B79353DA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7582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54259-7B20-CA4B-A1A7-E48406072F6D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E2D84-572D-2D45-95D9-7B79353DA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847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54259-7B20-CA4B-A1A7-E48406072F6D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E2D84-572D-2D45-95D9-7B79353DA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3218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54259-7B20-CA4B-A1A7-E48406072F6D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E2D84-572D-2D45-95D9-7B79353DA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4372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54259-7B20-CA4B-A1A7-E48406072F6D}" type="datetimeFigureOut">
              <a:rPr lang="en-US" smtClean="0"/>
              <a:t>8/4/24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E2D84-572D-2D45-95D9-7B79353DA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342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54259-7B20-CA4B-A1A7-E48406072F6D}" type="datetimeFigureOut">
              <a:rPr lang="en-US" smtClean="0"/>
              <a:t>8/4/24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E2D84-572D-2D45-95D9-7B79353DA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927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54259-7B20-CA4B-A1A7-E48406072F6D}" type="datetimeFigureOut">
              <a:rPr lang="en-US" smtClean="0"/>
              <a:t>8/4/24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E2D84-572D-2D45-95D9-7B79353DA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0028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54259-7B20-CA4B-A1A7-E48406072F6D}" type="datetimeFigureOut">
              <a:rPr lang="en-US" smtClean="0"/>
              <a:t>8/4/24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E2D84-572D-2D45-95D9-7B79353DA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794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54259-7B20-CA4B-A1A7-E48406072F6D}" type="datetimeFigureOut">
              <a:rPr lang="en-US" smtClean="0"/>
              <a:t>8/4/24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E2D84-572D-2D45-95D9-7B79353DA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7309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54259-7B20-CA4B-A1A7-E48406072F6D}" type="datetimeFigureOut">
              <a:rPr lang="en-US" smtClean="0"/>
              <a:t>8/4/24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E2D84-572D-2D45-95D9-7B79353DA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036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AF54259-7B20-CA4B-A1A7-E48406072F6D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29E2D84-572D-2D45-95D9-7B79353DA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275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3.jp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35717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9968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6208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TextBox 125">
            <a:extLst>
              <a:ext uri="{FF2B5EF4-FFF2-40B4-BE49-F238E27FC236}">
                <a16:creationId xmlns:a16="http://schemas.microsoft.com/office/drawing/2014/main" id="{6507F31C-39B7-18B8-0CE2-092EA330949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552019" y="1994912"/>
            <a:ext cx="41643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dirty="0">
                <a:latin typeface="APLPAPATROLL" panose="02000603000000000000" pitchFamily="2" charset="0"/>
                <a:ea typeface="APLPAPATROLL" panose="02000603000000000000" pitchFamily="2" charset="0"/>
              </a:rPr>
              <a:t>Mrs. Smith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868021E2-EE89-2336-F255-B63A441A352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549625" y="4515107"/>
            <a:ext cx="40732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I am so excited to start my 9</a:t>
            </a:r>
            <a:r>
              <a:rPr lang="en-US" sz="20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th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 year at West Elementary! I love teaching counseling lessons, running groups, and meeting with students one-on-one. I can’t wait to get to know you!</a:t>
            </a:r>
          </a:p>
        </p:txBody>
      </p:sp>
      <p:pic>
        <p:nvPicPr>
          <p:cNvPr id="130" name="Picture 129" descr="A person sitting on the floor with a computer&#10;&#10;Description automatically generated">
            <a:extLst>
              <a:ext uri="{FF2B5EF4-FFF2-40B4-BE49-F238E27FC236}">
                <a16:creationId xmlns:a16="http://schemas.microsoft.com/office/drawing/2014/main" id="{46F1DE35-DA8C-32B2-E95C-9B1775EE39AD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7"/>
          <a:srcRect l="29583" t="20038" r="17327"/>
          <a:stretch/>
        </p:blipFill>
        <p:spPr>
          <a:xfrm>
            <a:off x="516635" y="1609574"/>
            <a:ext cx="2558814" cy="2545997"/>
          </a:xfrm>
          <a:prstGeom prst="rect">
            <a:avLst/>
          </a:prstGeom>
        </p:spPr>
      </p:pic>
      <p:sp>
        <p:nvSpPr>
          <p:cNvPr id="108" name="TextBox 107">
            <a:extLst>
              <a:ext uri="{FF2B5EF4-FFF2-40B4-BE49-F238E27FC236}">
                <a16:creationId xmlns:a16="http://schemas.microsoft.com/office/drawing/2014/main" id="{6BEB4205-B67F-D016-1481-5775107BBEA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552019" y="3992041"/>
            <a:ext cx="416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n w="38100">
                  <a:noFill/>
                </a:ln>
                <a:latin typeface="KAHoney" panose="02000803000000000000" pitchFamily="2" charset="0"/>
                <a:ea typeface="KAHoney" panose="02000803000000000000" pitchFamily="2" charset="0"/>
                <a:cs typeface="KAElementary" pitchFamily="2" charset="-127"/>
              </a:rPr>
              <a:t>All about me</a:t>
            </a:r>
          </a:p>
        </p:txBody>
      </p:sp>
    </p:spTree>
    <p:extLst>
      <p:ext uri="{BB962C8B-B14F-4D97-AF65-F5344CB8AC3E}">
        <p14:creationId xmlns:p14="http://schemas.microsoft.com/office/powerpoint/2010/main" val="243115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3338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9583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7391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7499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9671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5387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81134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43</Words>
  <Application>Microsoft Macintosh PowerPoint</Application>
  <PresentationFormat>On-screen Show (4:3)</PresentationFormat>
  <Paragraphs>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APLPAPATROLL</vt:lpstr>
      <vt:lpstr>APLPAPATROLL</vt:lpstr>
      <vt:lpstr>Aptos</vt:lpstr>
      <vt:lpstr>Aptos Display</vt:lpstr>
      <vt:lpstr>Arial</vt:lpstr>
      <vt:lpstr>KAHoney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3</cp:revision>
  <dcterms:created xsi:type="dcterms:W3CDTF">2024-08-04T19:42:50Z</dcterms:created>
  <dcterms:modified xsi:type="dcterms:W3CDTF">2024-08-04T19:47:55Z</dcterms:modified>
</cp:coreProperties>
</file>